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09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769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603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662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387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63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215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285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40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976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726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18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6477000"/>
          </a:xfrm>
        </p:spPr>
        <p:txBody>
          <a:bodyPr>
            <a:normAutofit lnSpcReduction="10000"/>
          </a:bodyPr>
          <a:lstStyle/>
          <a:p>
            <a:r>
              <a:rPr lang="en-US" sz="3000" b="1" dirty="0" smtClean="0">
                <a:solidFill>
                  <a:srgbClr val="00B050"/>
                </a:solidFill>
              </a:rPr>
              <a:t>Forma </a:t>
            </a:r>
            <a:r>
              <a:rPr lang="en-US" sz="3000" b="1" dirty="0" err="1" smtClean="0">
                <a:solidFill>
                  <a:srgbClr val="00B050"/>
                </a:solidFill>
              </a:rPr>
              <a:t>preguntas</a:t>
            </a:r>
            <a:r>
              <a:rPr lang="en-US" sz="3000" b="1" dirty="0" smtClean="0">
                <a:solidFill>
                  <a:srgbClr val="00B050"/>
                </a:solidFill>
              </a:rPr>
              <a:t>:</a:t>
            </a:r>
            <a:r>
              <a:rPr lang="en-US" sz="3000" dirty="0" smtClean="0">
                <a:solidFill>
                  <a:srgbClr val="00B050"/>
                </a:solidFill>
              </a:rPr>
              <a:t> </a:t>
            </a:r>
            <a:r>
              <a:rPr lang="en-US" sz="3000" dirty="0" smtClean="0"/>
              <a:t>finish </a:t>
            </a:r>
            <a:r>
              <a:rPr lang="en-US" sz="3000" dirty="0" smtClean="0"/>
              <a:t>the questions with the correct question word. Pay attention to the word in </a:t>
            </a:r>
            <a:r>
              <a:rPr lang="en-US" sz="3000" i="1" u="sng" dirty="0" smtClean="0"/>
              <a:t>italics</a:t>
            </a:r>
            <a:r>
              <a:rPr lang="en-US" sz="3000" dirty="0" smtClean="0"/>
              <a:t>. They help you figure out which question word to use.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sz="28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ex:  </a:t>
            </a:r>
            <a:r>
              <a:rPr lang="en-US" sz="2800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-¿________ </a:t>
            </a:r>
            <a:r>
              <a:rPr 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es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Rafael?</a:t>
            </a:r>
          </a:p>
          <a:p>
            <a:pPr marL="0" indent="0">
              <a:buNone/>
            </a:pP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	 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	 -Rafael </a:t>
            </a:r>
            <a:r>
              <a:rPr 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es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800" b="1" i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muy</a:t>
            </a:r>
            <a:r>
              <a:rPr lang="en-US" sz="2800" b="1" i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800" b="1" i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gracioso</a:t>
            </a:r>
            <a:endParaRPr lang="en-US" sz="2800" u="sng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AutoNum type="arabicPeriod"/>
            </a:pPr>
            <a:r>
              <a:rPr lang="en-US" dirty="0" smtClean="0"/>
              <a:t>¿________ </a:t>
            </a:r>
            <a:r>
              <a:rPr lang="en-US" dirty="0" err="1" smtClean="0"/>
              <a:t>es</a:t>
            </a:r>
            <a:r>
              <a:rPr lang="en-US" dirty="0" smtClean="0"/>
              <a:t> de Chile?</a:t>
            </a:r>
          </a:p>
          <a:p>
            <a:pPr marL="0" indent="0">
              <a:buNone/>
            </a:pPr>
            <a:r>
              <a:rPr lang="en-US" dirty="0" smtClean="0"/>
              <a:t>	-</a:t>
            </a:r>
            <a:r>
              <a:rPr lang="en-US" i="1" u="sng" dirty="0" smtClean="0"/>
              <a:t>Elena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de Chile.</a:t>
            </a:r>
          </a:p>
          <a:p>
            <a:pPr marL="0" indent="0">
              <a:buNone/>
            </a:pPr>
            <a:r>
              <a:rPr lang="en-US" dirty="0" smtClean="0"/>
              <a:t>2. ¿________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Paco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</a:t>
            </a:r>
            <a:r>
              <a:rPr lang="en-US" dirty="0" err="1" smtClean="0"/>
              <a:t>Paco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i="1" u="sng" dirty="0" err="1" smtClean="0"/>
              <a:t>muy</a:t>
            </a:r>
            <a:r>
              <a:rPr lang="en-US" i="1" u="sng" dirty="0" smtClean="0"/>
              <a:t> </a:t>
            </a:r>
            <a:r>
              <a:rPr lang="en-US" i="1" u="sng" dirty="0" err="1" smtClean="0"/>
              <a:t>serio</a:t>
            </a:r>
            <a:r>
              <a:rPr lang="en-US" i="1" dirty="0" smtClean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3. ¿________ </a:t>
            </a:r>
            <a:r>
              <a:rPr lang="en-US" dirty="0" err="1" smtClean="0"/>
              <a:t>es</a:t>
            </a:r>
            <a:r>
              <a:rPr lang="en-US" dirty="0" smtClean="0"/>
              <a:t> Felipe?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-Felipe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i="1" u="sng" dirty="0" smtClean="0"/>
              <a:t>de Mexico</a:t>
            </a:r>
            <a:r>
              <a:rPr lang="en-US" dirty="0" smtClean="0"/>
              <a:t>.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962400" y="2662450"/>
            <a:ext cx="1295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 err="1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Cómo</a:t>
            </a:r>
            <a:endParaRPr lang="en-US" altLang="en-US" sz="3200" b="1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/>
          <a:lstStyle/>
          <a:p>
            <a:pPr algn="l"/>
            <a:r>
              <a:rPr lang="en-US" altLang="en-US" sz="3000" dirty="0" err="1" smtClean="0">
                <a:solidFill>
                  <a:srgbClr val="FF0000"/>
                </a:solidFill>
              </a:rPr>
              <a:t>Nombre</a:t>
            </a:r>
            <a:r>
              <a:rPr lang="en-US" altLang="en-US" sz="3000" dirty="0" smtClean="0">
                <a:solidFill>
                  <a:srgbClr val="FF0000"/>
                </a:solidFill>
              </a:rPr>
              <a:t> ___________________		Clase 6gd</a:t>
            </a:r>
            <a:br>
              <a:rPr lang="en-US" altLang="en-US" sz="3000" dirty="0" smtClean="0">
                <a:solidFill>
                  <a:srgbClr val="FF0000"/>
                </a:solidFill>
              </a:rPr>
            </a:br>
            <a:r>
              <a:rPr lang="en-US" altLang="en-US" sz="3000" dirty="0" smtClean="0">
                <a:solidFill>
                  <a:srgbClr val="FF0000"/>
                </a:solidFill>
              </a:rPr>
              <a:t>Fecha: _______________________  </a:t>
            </a:r>
            <a:r>
              <a:rPr lang="en-US" altLang="en-US" sz="3000" b="1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000" b="1" dirty="0" smtClean="0">
                <a:solidFill>
                  <a:srgbClr val="FF0000"/>
                </a:solidFill>
              </a:rPr>
              <a:t> # 12</a:t>
            </a:r>
            <a:endParaRPr lang="en-US" altLang="en-US" sz="3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424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458200" cy="6019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4. ¿___________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amiga</a:t>
            </a:r>
            <a:r>
              <a:rPr lang="en-US" dirty="0" smtClean="0"/>
              <a:t> de Felipe?</a:t>
            </a:r>
          </a:p>
          <a:p>
            <a:pPr marL="0" indent="0">
              <a:buNone/>
            </a:pPr>
            <a:r>
              <a:rPr lang="en-US" dirty="0" smtClean="0"/>
              <a:t>    -La </a:t>
            </a:r>
            <a:r>
              <a:rPr lang="en-US" dirty="0" err="1" smtClean="0"/>
              <a:t>amiga</a:t>
            </a:r>
            <a:r>
              <a:rPr lang="en-US" dirty="0" smtClean="0"/>
              <a:t> de Felipe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i="1" u="sng" dirty="0" smtClean="0"/>
              <a:t>Sofia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5. ¿___________ </a:t>
            </a:r>
            <a:r>
              <a:rPr lang="en-US" dirty="0" err="1" smtClean="0"/>
              <a:t>nacionalidad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Barbara?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-Barbara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i="1" u="sng" dirty="0" err="1" smtClean="0"/>
              <a:t>norteamericana</a:t>
            </a:r>
            <a:r>
              <a:rPr lang="en-US" i="1" dirty="0" smtClean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6. ¿___________ </a:t>
            </a:r>
            <a:r>
              <a:rPr lang="en-US" dirty="0" err="1" smtClean="0"/>
              <a:t>es</a:t>
            </a:r>
            <a:r>
              <a:rPr lang="en-US" dirty="0" smtClean="0"/>
              <a:t> Carlos?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-Carlos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i="1" u="sng" dirty="0" err="1" smtClean="0"/>
              <a:t>guapo</a:t>
            </a:r>
            <a:r>
              <a:rPr lang="en-US" i="1" u="sng" dirty="0" smtClean="0"/>
              <a:t> y simpatico</a:t>
            </a:r>
            <a:r>
              <a:rPr lang="en-US" i="1" dirty="0" smtClean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7. ¿___________ </a:t>
            </a:r>
            <a:r>
              <a:rPr lang="en-US" dirty="0" err="1" smtClean="0"/>
              <a:t>nacionalidad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Fernando?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-Fernando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i="1" u="sng" dirty="0" err="1" smtClean="0"/>
              <a:t>puertorriqueño</a:t>
            </a:r>
            <a:r>
              <a:rPr lang="en-US" i="1" dirty="0" smtClean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8. ¿___________ </a:t>
            </a:r>
            <a:r>
              <a:rPr lang="en-US" dirty="0" err="1" smtClean="0"/>
              <a:t>es</a:t>
            </a:r>
            <a:r>
              <a:rPr lang="en-US" dirty="0" smtClean="0"/>
              <a:t> de Mexico?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</a:t>
            </a:r>
            <a:r>
              <a:rPr lang="en-US" i="1" u="sng" dirty="0" smtClean="0"/>
              <a:t>El </a:t>
            </a:r>
            <a:r>
              <a:rPr lang="en-US" i="1" u="sng" dirty="0" err="1" smtClean="0"/>
              <a:t>muchacho</a:t>
            </a:r>
            <a:r>
              <a:rPr lang="en-US" u="sng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de Mexico.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02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107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Nombre ___________________  Clase 6gd Fecha: _______________________  Tarea # 12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___________________  Clase 6gd Fecha: _______________________  Tarea # 12</dc:title>
  <dc:creator>Helen Zumaeta</dc:creator>
  <cp:lastModifiedBy>Helen Zumaeta</cp:lastModifiedBy>
  <cp:revision>1</cp:revision>
  <cp:lastPrinted>2016-10-13T19:41:23Z</cp:lastPrinted>
  <dcterms:created xsi:type="dcterms:W3CDTF">2016-10-13T19:40:42Z</dcterms:created>
  <dcterms:modified xsi:type="dcterms:W3CDTF">2016-10-13T19:45:47Z</dcterms:modified>
</cp:coreProperties>
</file>